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2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52AE3B-08AE-455F-94A5-088172C86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BD6606-579E-45E8-8218-3804F8B204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57461-A929-479E-8F7C-B0B8A8B95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150B81-7A16-484A-B3E9-0D261BE00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A75706-1CFE-489C-AA8B-317D6D300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410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BDFBC-BD43-4D44-88A7-4B137C95C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0FD54E-A503-4747-9509-71E05B6ECC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25ED23-2E7F-4C5E-8042-8284FACE9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0CAE34-6842-4CBD-9D5F-2F00B282E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5A37F0-0102-495A-90F4-6FD07BE40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818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2193F12-7C7B-420F-85EB-8C393F80DF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9F4F72-5F8D-4C92-8C0A-DC8EB25C88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3FAAE-2A3C-4066-A91D-8356B0A8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06528B-244E-42B0-8BE9-BCC6F793E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EB672C-157E-4506-9D7E-0DB39AE98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581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134784-12C5-401D-9564-0DED9BC70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46045F-8383-4C6E-82C7-4B3B143F9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642A54-0E59-4D40-B0F1-D5ED89AE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1B0172-ECC4-448D-B7CD-8784A87CF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FFE067-69A5-4265-B9F4-74596CF98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819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CC4D07-1BDA-4156-B26E-883A78828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F2140F-20A7-438D-9359-8C480ADDB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6A26C-9488-4559-A481-D1286215A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0F966F-C1F2-4B4D-AB73-CC0DAC3B4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121DA5-3CAE-461B-A149-2F4BE06AD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341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EF11E5-BAC8-4C59-9F84-B84F6830F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02964B-6984-4F68-A84E-02318E3769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8F6CAA-DA53-44D5-94D7-69D102B6E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221BED-D1DB-4CDE-AA00-B834F59B0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7AE3A2-B4D3-457D-97E8-E0CFE418D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E3634C-AC9E-462F-BEC3-D7EEAE704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315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DF317-9B76-4BB5-B309-DDB07A673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FD7C65-D182-48DF-B47B-37B649A0F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902F86-2BC6-48EC-9FD1-4BE8C7C45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843BB26-57C5-49FA-A985-5864E4BC53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6EBB646-135C-420E-9F81-9CCAB69039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FF1D88-5B95-4832-A21F-707D1E15C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766C6F-5C6A-45F3-B54E-486FA526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72898F6-2C68-4D71-868A-5D0C410E1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020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F67CE-80AB-442E-970F-E3AC64F00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0628CF7-5096-4D8A-9F5C-747B25D83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3B211BC-54F6-45B2-BFF6-D21E7CEFA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4AF0266-B247-4C12-9ECA-AF45DF974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779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D7C367-EE88-46CA-BA7C-7BA7C4C9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2AC0E3-39B1-40A4-B430-A9658B5A9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899C0E-2D6E-4C88-9D4E-986154D99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58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9EBCDC-CA67-45BC-B138-AB9CC51D4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FBCCE4-9210-4D37-8447-A65FDC7DE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8CBC21-FA11-45A4-A174-B665F1A636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DB0989-E3B4-474F-BBFC-1AD791D3A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544DDB-D301-48C3-A90B-4AC532799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CC6BBC-3C07-4ECA-A9AF-8856F45A6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554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B0FF3-8B75-4659-A6E0-970659A89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68483A-0373-4A20-8B7B-00AE0B2A3F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E0893F-A0D5-424E-9C12-EDF97204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D949E7-B42E-47B8-9AA3-EB4E00624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8E4F86-73A1-418C-99BF-44B43B0DC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1C988E-7D3F-44AE-8B62-38C1A2D3F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60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518B34-5288-464D-B1B5-8B58611AC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CB0584-0CE1-49CC-8494-2B9863047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CCD30A-C0E0-4A3E-9E75-9B86C34B36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78F69-EAC5-4C12-8077-D599C1483D00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BB7FF3-4895-4758-B8FC-8371B0A284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E19921-3A75-40E3-8E5A-5A63587540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42BF6-3DFD-4A90-89EE-ACA4E5E175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649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5F65E4-B743-4441-A351-E1103387F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745" y="1122363"/>
            <a:ext cx="11517746" cy="2387600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Hands-On Machine Learning with </a:t>
            </a:r>
            <a:r>
              <a:rPr lang="en-US" altLang="ko-KR" dirty="0" err="1"/>
              <a:t>Scikit</a:t>
            </a:r>
            <a:r>
              <a:rPr lang="en-US" altLang="ko-KR" dirty="0"/>
              <a:t>-Learning, </a:t>
            </a:r>
            <a:r>
              <a:rPr lang="en-US" altLang="ko-KR" dirty="0" err="1"/>
              <a:t>Keras</a:t>
            </a:r>
            <a:r>
              <a:rPr lang="en-US" altLang="ko-KR" dirty="0"/>
              <a:t> &amp; TensorFlow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EF5E0C-22CE-49DE-B8A4-B6CE3D015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endParaRPr lang="en-US" altLang="ko-KR" dirty="0"/>
          </a:p>
          <a:p>
            <a:r>
              <a:rPr lang="en-US" altLang="ko-KR" sz="3600" dirty="0"/>
              <a:t>Chapter</a:t>
            </a:r>
            <a:r>
              <a:rPr lang="ko-KR" altLang="en-US" sz="3600" dirty="0"/>
              <a:t> </a:t>
            </a:r>
            <a:r>
              <a:rPr lang="en-US" altLang="ko-KR" sz="3600" dirty="0"/>
              <a:t>1.1 ~ 1.3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80633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big data AI에 대한 이미지 검색결과">
            <a:extLst>
              <a:ext uri="{FF2B5EF4-FFF2-40B4-BE49-F238E27FC236}">
                <a16:creationId xmlns:a16="http://schemas.microsoft.com/office/drawing/2014/main" id="{64581E74-8B06-4CF4-A6EC-537A757DAB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30" r="3811"/>
          <a:stretch/>
        </p:blipFill>
        <p:spPr bwMode="auto">
          <a:xfrm>
            <a:off x="722542" y="453867"/>
            <a:ext cx="10765385" cy="542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CD9EAB-0F2D-4297-A1DE-60D690CA8AB2}"/>
              </a:ext>
            </a:extLst>
          </p:cNvPr>
          <p:cNvSpPr txBox="1"/>
          <p:nvPr/>
        </p:nvSpPr>
        <p:spPr>
          <a:xfrm>
            <a:off x="877454" y="6151418"/>
            <a:ext cx="104555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명시적인 프로그래밍 없이 컴퓨터가 학습하는 능력을 갖추게 하는 연구분야</a:t>
            </a:r>
            <a:r>
              <a:rPr lang="en-US" altLang="ko-KR" dirty="0"/>
              <a:t>, </a:t>
            </a:r>
            <a:r>
              <a:rPr lang="ko-KR" altLang="en-US" dirty="0"/>
              <a:t> </a:t>
            </a:r>
            <a:r>
              <a:rPr lang="en-US" altLang="ko-KR" dirty="0"/>
              <a:t>Arthur</a:t>
            </a:r>
            <a:r>
              <a:rPr lang="ko-KR" altLang="en-US" dirty="0"/>
              <a:t> </a:t>
            </a:r>
            <a:r>
              <a:rPr lang="en-US" altLang="ko-KR" dirty="0"/>
              <a:t>Samuel , 1959</a:t>
            </a:r>
          </a:p>
          <a:p>
            <a:r>
              <a:rPr lang="en-US" altLang="ko-KR" sz="1200" dirty="0"/>
              <a:t>"the field of study that gives computers the ability to learn without being explicitly programmed."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59982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C0D5379-55B5-4002-BC50-3271C92D0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653" y="3317488"/>
            <a:ext cx="8198034" cy="354051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3BFCE1C-875F-45DA-9058-42EFF1F29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72799" y="-2487145"/>
            <a:ext cx="3246402" cy="822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64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D697F7-45F0-4EE5-9DB4-91F2BE603BAD}"/>
              </a:ext>
            </a:extLst>
          </p:cNvPr>
          <p:cNvSpPr txBox="1"/>
          <p:nvPr/>
        </p:nvSpPr>
        <p:spPr>
          <a:xfrm>
            <a:off x="378691" y="369455"/>
            <a:ext cx="1022427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데이터</a:t>
            </a:r>
            <a:r>
              <a:rPr lang="en-US" altLang="ko-KR" dirty="0"/>
              <a:t> </a:t>
            </a:r>
            <a:r>
              <a:rPr lang="ko-KR" altLang="en-US" dirty="0"/>
              <a:t>마이닝 </a:t>
            </a:r>
            <a:r>
              <a:rPr lang="en-US" altLang="ko-KR" dirty="0"/>
              <a:t>Data</a:t>
            </a:r>
            <a:r>
              <a:rPr lang="ko-KR" altLang="en-US" dirty="0"/>
              <a:t> </a:t>
            </a:r>
            <a:r>
              <a:rPr lang="en-US" altLang="ko-KR" dirty="0"/>
              <a:t>Mining</a:t>
            </a:r>
          </a:p>
          <a:p>
            <a:r>
              <a:rPr lang="en-US" altLang="ko-KR" dirty="0"/>
              <a:t> </a:t>
            </a:r>
          </a:p>
          <a:p>
            <a:r>
              <a:rPr lang="ko-KR" altLang="en-US" sz="1400" dirty="0"/>
              <a:t>    대규모로 저장된 데이터 안에서 체계적이고 자동적으로 통계적 규칙이나 패턴을 분석하여 가치 있는 정보를 추출하는 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81B3F7-7966-4A85-AAC5-02BCBED56CB9}"/>
              </a:ext>
            </a:extLst>
          </p:cNvPr>
          <p:cNvSpPr txBox="1"/>
          <p:nvPr/>
        </p:nvSpPr>
        <p:spPr>
          <a:xfrm>
            <a:off x="129309" y="1231229"/>
            <a:ext cx="1168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buFont typeface="Wingdings" panose="05000000000000000000" pitchFamily="2" charset="2"/>
              <a:buNone/>
            </a:pPr>
            <a:r>
              <a:rPr lang="en-US" altLang="ko-KR" sz="1600" dirty="0">
                <a:ea typeface="굴림" panose="020B0600000101010101" pitchFamily="50" charset="-127"/>
              </a:rPr>
              <a:t>(1) The efficient discovery of previously </a:t>
            </a:r>
            <a:r>
              <a:rPr lang="en-US" altLang="ko-KR" sz="1600" dirty="0">
                <a:solidFill>
                  <a:srgbClr val="0070C0"/>
                </a:solidFill>
                <a:ea typeface="굴림" panose="020B0600000101010101" pitchFamily="50" charset="-127"/>
              </a:rPr>
              <a:t>unknown</a:t>
            </a:r>
            <a:r>
              <a:rPr lang="en-US" altLang="ko-KR" sz="1600" dirty="0">
                <a:ea typeface="굴림" panose="020B0600000101010101" pitchFamily="50" charset="-127"/>
              </a:rPr>
              <a:t>, valid, potentially useful, understandable patterns in large datasets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ko-KR" sz="1600" dirty="0">
                <a:ea typeface="굴림" panose="020B0600000101010101" pitchFamily="50" charset="-127"/>
              </a:rPr>
              <a:t>(2) The analysis of (often large) observational data sets to find </a:t>
            </a:r>
            <a:r>
              <a:rPr lang="en-US" altLang="ko-KR" sz="1600" dirty="0">
                <a:solidFill>
                  <a:srgbClr val="0070C0"/>
                </a:solidFill>
                <a:ea typeface="굴림" panose="020B0600000101010101" pitchFamily="50" charset="-127"/>
              </a:rPr>
              <a:t>unsuspected relationships</a:t>
            </a:r>
            <a:r>
              <a:rPr lang="en-US" altLang="ko-KR" sz="1600" dirty="0">
                <a:ea typeface="굴림" panose="020B0600000101010101" pitchFamily="50" charset="-127"/>
              </a:rPr>
              <a:t> and to summarize the data in </a:t>
            </a:r>
            <a:r>
              <a:rPr lang="en-US" altLang="ko-KR" sz="1600" dirty="0">
                <a:solidFill>
                  <a:srgbClr val="0070C0"/>
                </a:solidFill>
                <a:ea typeface="굴림" panose="020B0600000101010101" pitchFamily="50" charset="-127"/>
              </a:rPr>
              <a:t>novel ways</a:t>
            </a:r>
            <a:r>
              <a:rPr lang="en-US" altLang="ko-KR" sz="1600" dirty="0">
                <a:ea typeface="굴림" panose="020B0600000101010101" pitchFamily="50" charset="-127"/>
              </a:rPr>
              <a:t> that are both understandable and useful to the data owner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78231E-0D45-408E-9771-A60E063375E9}"/>
              </a:ext>
            </a:extLst>
          </p:cNvPr>
          <p:cNvSpPr txBox="1"/>
          <p:nvPr/>
        </p:nvSpPr>
        <p:spPr>
          <a:xfrm>
            <a:off x="378691" y="2739334"/>
            <a:ext cx="3471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Machine</a:t>
            </a:r>
            <a:r>
              <a:rPr lang="ko-KR" altLang="en-US" dirty="0"/>
              <a:t> </a:t>
            </a:r>
            <a:r>
              <a:rPr lang="en-US" altLang="ko-KR" dirty="0"/>
              <a:t>Learning Applications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92896-7F9B-444B-A59B-4DF538D47E7C}"/>
              </a:ext>
            </a:extLst>
          </p:cNvPr>
          <p:cNvSpPr txBox="1"/>
          <p:nvPr/>
        </p:nvSpPr>
        <p:spPr>
          <a:xfrm>
            <a:off x="711200" y="3429000"/>
            <a:ext cx="10092763" cy="29472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분류</a:t>
            </a:r>
            <a:r>
              <a:rPr lang="en-US" altLang="ko-KR" dirty="0"/>
              <a:t>(Classification) : </a:t>
            </a:r>
            <a:r>
              <a:rPr lang="ko-KR" altLang="en-US" dirty="0"/>
              <a:t>텍스트 분류</a:t>
            </a:r>
            <a:r>
              <a:rPr lang="en-US" altLang="ko-KR" dirty="0"/>
              <a:t>(</a:t>
            </a:r>
            <a:r>
              <a:rPr lang="ko-KR" altLang="en-US" dirty="0"/>
              <a:t>신문기사</a:t>
            </a:r>
            <a:r>
              <a:rPr lang="en-US" altLang="ko-KR" dirty="0"/>
              <a:t>), </a:t>
            </a:r>
            <a:r>
              <a:rPr lang="ko-KR" altLang="en-US" dirty="0"/>
              <a:t>이미지분류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군집화</a:t>
            </a:r>
            <a:r>
              <a:rPr lang="en-US" altLang="ko-KR" dirty="0"/>
              <a:t>(Clustering) : </a:t>
            </a:r>
            <a:r>
              <a:rPr lang="ko-KR" altLang="en-US" dirty="0"/>
              <a:t>고객분류</a:t>
            </a:r>
            <a:r>
              <a:rPr lang="en-US" altLang="ko-KR" dirty="0"/>
              <a:t>, </a:t>
            </a:r>
            <a:r>
              <a:rPr lang="ko-KR" altLang="en-US" dirty="0"/>
              <a:t>타겟 마케팅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자연어처리</a:t>
            </a:r>
            <a:r>
              <a:rPr lang="en-US" altLang="ko-KR" dirty="0"/>
              <a:t>(Natural</a:t>
            </a:r>
            <a:r>
              <a:rPr lang="ko-KR" altLang="en-US" dirty="0"/>
              <a:t> </a:t>
            </a:r>
            <a:r>
              <a:rPr lang="en-US" altLang="ko-KR" dirty="0"/>
              <a:t>Language Processing, NLP) : </a:t>
            </a:r>
            <a:r>
              <a:rPr lang="ko-KR" altLang="en-US" dirty="0"/>
              <a:t>기사분류</a:t>
            </a:r>
            <a:r>
              <a:rPr lang="en-US" altLang="ko-KR" dirty="0"/>
              <a:t>, </a:t>
            </a:r>
            <a:r>
              <a:rPr lang="ko-KR" altLang="en-US" dirty="0"/>
              <a:t>문서 요약</a:t>
            </a:r>
            <a:r>
              <a:rPr lang="en-US" altLang="ko-KR" dirty="0"/>
              <a:t>, </a:t>
            </a:r>
            <a:r>
              <a:rPr lang="ko-KR" altLang="en-US" dirty="0"/>
              <a:t>음성인식</a:t>
            </a:r>
            <a:r>
              <a:rPr lang="en-US" altLang="ko-KR" dirty="0"/>
              <a:t>(</a:t>
            </a:r>
            <a:r>
              <a:rPr lang="ko-KR" altLang="en-US" dirty="0" err="1"/>
              <a:t>챗봇</a:t>
            </a:r>
            <a:r>
              <a:rPr lang="en-US" altLang="ko-KR" dirty="0"/>
              <a:t>, </a:t>
            </a:r>
            <a:r>
              <a:rPr lang="ko-KR" altLang="en-US" dirty="0"/>
              <a:t>음성 명령</a:t>
            </a:r>
            <a:r>
              <a:rPr lang="en-US" altLang="ko-KR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예측</a:t>
            </a:r>
            <a:r>
              <a:rPr lang="en-US" altLang="ko-KR" dirty="0"/>
              <a:t>(Prediction/Regression) : </a:t>
            </a:r>
            <a:r>
              <a:rPr lang="ko-KR" altLang="en-US" dirty="0"/>
              <a:t>수익 예측</a:t>
            </a:r>
            <a:r>
              <a:rPr lang="en-US" altLang="ko-KR" dirty="0"/>
              <a:t>, </a:t>
            </a:r>
            <a:r>
              <a:rPr lang="ko-KR" altLang="en-US" dirty="0"/>
              <a:t>실험 결과 예측</a:t>
            </a:r>
            <a:r>
              <a:rPr lang="en-US" altLang="ko-KR" dirty="0"/>
              <a:t>, </a:t>
            </a:r>
            <a:r>
              <a:rPr lang="ko-KR" altLang="en-US" dirty="0"/>
              <a:t>날씨 예측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이상치</a:t>
            </a:r>
            <a:r>
              <a:rPr lang="en-US" altLang="ko-KR" dirty="0"/>
              <a:t> </a:t>
            </a:r>
            <a:r>
              <a:rPr lang="ko-KR" altLang="en-US" dirty="0"/>
              <a:t>탐색</a:t>
            </a:r>
            <a:r>
              <a:rPr lang="en-US" altLang="ko-KR" dirty="0"/>
              <a:t>(Anomaly</a:t>
            </a:r>
            <a:r>
              <a:rPr lang="ko-KR" altLang="en-US" dirty="0"/>
              <a:t> </a:t>
            </a:r>
            <a:r>
              <a:rPr lang="en-US" altLang="ko-KR" dirty="0"/>
              <a:t>Detection) : </a:t>
            </a:r>
            <a:r>
              <a:rPr lang="ko-KR" altLang="en-US" dirty="0"/>
              <a:t>금융거래</a:t>
            </a:r>
            <a:r>
              <a:rPr lang="en-US" altLang="ko-KR" dirty="0"/>
              <a:t>, </a:t>
            </a:r>
            <a:r>
              <a:rPr lang="ko-KR" altLang="en-US" dirty="0"/>
              <a:t>실험 데이터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시각화</a:t>
            </a:r>
            <a:r>
              <a:rPr lang="en-US" altLang="ko-KR" dirty="0"/>
              <a:t>(Visualization)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등등</a:t>
            </a:r>
          </a:p>
        </p:txBody>
      </p:sp>
    </p:spTree>
    <p:extLst>
      <p:ext uri="{BB962C8B-B14F-4D97-AF65-F5344CB8AC3E}">
        <p14:creationId xmlns:p14="http://schemas.microsoft.com/office/powerpoint/2010/main" val="617933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machine learning에 대한 이미지 검색결과">
            <a:extLst>
              <a:ext uri="{FF2B5EF4-FFF2-40B4-BE49-F238E27FC236}">
                <a16:creationId xmlns:a16="http://schemas.microsoft.com/office/drawing/2014/main" id="{EFCFD05F-5D69-4761-946D-320A59E0D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6751" y="368148"/>
            <a:ext cx="8558497" cy="612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5277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</TotalTime>
  <Words>203</Words>
  <Application>Microsoft Office PowerPoint</Application>
  <PresentationFormat>와이드스크린</PresentationFormat>
  <Paragraphs>18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굴림</vt:lpstr>
      <vt:lpstr>맑은 고딕</vt:lpstr>
      <vt:lpstr>Arial</vt:lpstr>
      <vt:lpstr>Wingdings</vt:lpstr>
      <vt:lpstr>Office 테마</vt:lpstr>
      <vt:lpstr>Hands-On Machine Learning with Scikit-Learning, Keras &amp; TensorFlow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 Machine Learning with Scikit-Learning, Keras &amp; TensorFlow</dc:title>
  <dc:creator>Windows 사용자</dc:creator>
  <cp:lastModifiedBy>Windows 사용자</cp:lastModifiedBy>
  <cp:revision>13</cp:revision>
  <dcterms:created xsi:type="dcterms:W3CDTF">2022-04-04T05:10:52Z</dcterms:created>
  <dcterms:modified xsi:type="dcterms:W3CDTF">2022-04-06T01:47:05Z</dcterms:modified>
</cp:coreProperties>
</file>

<file path=docProps/thumbnail.jpeg>
</file>